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58" r:id="rId4"/>
    <p:sldId id="261" r:id="rId5"/>
    <p:sldId id="263" r:id="rId6"/>
    <p:sldId id="264" r:id="rId7"/>
    <p:sldId id="265" r:id="rId8"/>
    <p:sldId id="266" r:id="rId9"/>
    <p:sldId id="267" r:id="rId10"/>
    <p:sldId id="268" r:id="rId11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0" autoAdjust="0"/>
    <p:restoredTop sz="89468" autoAdjust="0"/>
  </p:normalViewPr>
  <p:slideViewPr>
    <p:cSldViewPr>
      <p:cViewPr varScale="1">
        <p:scale>
          <a:sx n="81" d="100"/>
          <a:sy n="81" d="100"/>
        </p:scale>
        <p:origin x="870" y="7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220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8/17/2020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SCM Versioning</a:t>
            </a:r>
          </a:p>
          <a:p>
            <a:pPr>
              <a:defRPr/>
            </a:pPr>
            <a:endParaRPr lang="en-US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-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OK – what have we got?</a:t>
            </a:r>
          </a:p>
          <a:p>
            <a:pPr lvl="1"/>
            <a:r>
              <a:rPr lang="en-US" dirty="0"/>
              <a:t>Versions made by commits into the repository; they form a version graph of identified versions that form a graph. This graph reflects the evolution over time.</a:t>
            </a:r>
          </a:p>
          <a:p>
            <a:pPr lvl="1"/>
            <a:r>
              <a:rPr lang="en-US" dirty="0"/>
              <a:t>I can checkout any version into my workspace for review.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Basically </a:t>
            </a:r>
            <a:r>
              <a:rPr lang="en-US" b="1" dirty="0"/>
              <a:t>version/release management</a:t>
            </a:r>
          </a:p>
          <a:p>
            <a:pPr lvl="1"/>
            <a:r>
              <a:rPr lang="en-US" dirty="0"/>
              <a:t>I can reproduce the exact codebase as it looked when I gave it to the customer… </a:t>
            </a:r>
          </a:p>
          <a:p>
            <a:pPr lvl="1"/>
            <a:r>
              <a:rPr lang="en-US" dirty="0"/>
              <a:t>if I 	</a:t>
            </a:r>
          </a:p>
          <a:p>
            <a:pPr lvl="2"/>
            <a:r>
              <a:rPr lang="en-US" dirty="0"/>
              <a:t>a) remember to commit it and </a:t>
            </a:r>
          </a:p>
          <a:p>
            <a:pPr lvl="2"/>
            <a:r>
              <a:rPr lang="en-US" dirty="0"/>
              <a:t>b) can remember the version identity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73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Concepts I: Versioning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/>
              <a:t>Theory of SCM</a:t>
            </a:r>
          </a:p>
        </p:txBody>
      </p:sp>
    </p:spTree>
    <p:extLst>
      <p:ext uri="{BB962C8B-B14F-4D97-AF65-F5344CB8AC3E}">
        <p14:creationId xmlns:p14="http://schemas.microsoft.com/office/powerpoint/2010/main" val="1488266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SCM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52500"/>
            <a:ext cx="7162800" cy="10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2050554"/>
            <a:ext cx="5037833" cy="3245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907" y="2171700"/>
            <a:ext cx="419521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9970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Configuration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Think </a:t>
            </a:r>
            <a:r>
              <a:rPr lang="en-US" i="1" noProof="0" dirty="0"/>
              <a:t>Composite Pattern</a:t>
            </a:r>
          </a:p>
          <a:p>
            <a:endParaRPr lang="en-US" i="1" noProof="0" dirty="0"/>
          </a:p>
          <a:p>
            <a:r>
              <a:rPr lang="en-US" i="1" noProof="0" dirty="0" err="1"/>
              <a:t>Git</a:t>
            </a:r>
            <a:r>
              <a:rPr lang="en-US" i="1" noProof="0" dirty="0"/>
              <a:t> and </a:t>
            </a:r>
            <a:r>
              <a:rPr lang="en-US" i="1" noProof="0" dirty="0" err="1"/>
              <a:t>SubVersion</a:t>
            </a:r>
            <a:r>
              <a:rPr lang="en-US" i="1" noProof="0" dirty="0"/>
              <a:t> uses </a:t>
            </a:r>
          </a:p>
          <a:p>
            <a:pPr lvl="1"/>
            <a:r>
              <a:rPr lang="en-US" i="1" noProof="0" dirty="0"/>
              <a:t>File = Configuration Item</a:t>
            </a:r>
          </a:p>
          <a:p>
            <a:pPr lvl="1"/>
            <a:r>
              <a:rPr lang="en-US" i="1" noProof="0" dirty="0"/>
              <a:t>Folder = Configuration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028700"/>
            <a:ext cx="4886325" cy="934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0" y="2324100"/>
            <a:ext cx="4867275" cy="742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238500"/>
            <a:ext cx="3200400" cy="2058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2CBE8715-D156-4324-91B4-96FBF803866E}"/>
              </a:ext>
            </a:extLst>
          </p:cNvPr>
          <p:cNvSpPr/>
          <p:nvPr/>
        </p:nvSpPr>
        <p:spPr>
          <a:xfrm>
            <a:off x="6248400" y="876300"/>
            <a:ext cx="2286000" cy="3810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Read: File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A1B67EE-A0EE-46AD-9CAF-8D3C6D1E112A}"/>
              </a:ext>
            </a:extLst>
          </p:cNvPr>
          <p:cNvSpPr/>
          <p:nvPr/>
        </p:nvSpPr>
        <p:spPr>
          <a:xfrm>
            <a:off x="6248400" y="2171700"/>
            <a:ext cx="2286000" cy="3810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Read: Folder</a:t>
            </a:r>
          </a:p>
        </p:txBody>
      </p:sp>
    </p:spTree>
    <p:extLst>
      <p:ext uri="{BB962C8B-B14F-4D97-AF65-F5344CB8AC3E}">
        <p14:creationId xmlns:p14="http://schemas.microsoft.com/office/powerpoint/2010/main" val="247311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Versioning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main purpose is to track evolution: </a:t>
            </a:r>
            <a:r>
              <a:rPr lang="en-US" i="1" noProof="0" dirty="0"/>
              <a:t>time focus</a:t>
            </a:r>
          </a:p>
          <a:p>
            <a:r>
              <a:rPr lang="en-US" noProof="0" dirty="0"/>
              <a:t>Another term for SCM is </a:t>
            </a:r>
            <a:r>
              <a:rPr lang="en-US" i="1" noProof="0" dirty="0"/>
              <a:t>Version Control</a:t>
            </a:r>
          </a:p>
          <a:p>
            <a:endParaRPr lang="en-US" i="1" noProof="0" dirty="0"/>
          </a:p>
          <a:p>
            <a:endParaRPr lang="en-US" i="1" noProof="0" dirty="0"/>
          </a:p>
          <a:p>
            <a:r>
              <a:rPr lang="en-US" noProof="0" dirty="0"/>
              <a:t>To give us a ‘handle’/’name’ of a version we need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866900"/>
            <a:ext cx="5200650" cy="805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467100"/>
            <a:ext cx="5200650" cy="784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9795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Version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52500"/>
            <a:ext cx="6324600" cy="4135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762000" y="1409700"/>
            <a:ext cx="762000" cy="12192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061514"/>
            <a:ext cx="5037833" cy="3245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153400" y="2631510"/>
            <a:ext cx="533400" cy="129279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4237450"/>
            <a:ext cx="4724400" cy="1066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SubVersion</a:t>
            </a:r>
            <a:r>
              <a:rPr lang="da-DK" dirty="0"/>
              <a:t>: Global </a:t>
            </a:r>
            <a:r>
              <a:rPr lang="da-DK" dirty="0" err="1"/>
              <a:t>Incrementing</a:t>
            </a:r>
            <a:r>
              <a:rPr lang="da-DK" dirty="0"/>
              <a:t> </a:t>
            </a:r>
            <a:r>
              <a:rPr lang="da-DK" dirty="0" err="1"/>
              <a:t>Integer</a:t>
            </a:r>
            <a:endParaRPr lang="da-DK" dirty="0"/>
          </a:p>
          <a:p>
            <a:pPr algn="ctr"/>
            <a:r>
              <a:rPr lang="da-DK" dirty="0"/>
              <a:t>Git: </a:t>
            </a:r>
            <a:r>
              <a:rPr lang="da-DK" dirty="0" err="1"/>
              <a:t>Hashes</a:t>
            </a:r>
            <a:r>
              <a:rPr lang="da-DK" dirty="0"/>
              <a:t>/Fingerprints</a:t>
            </a:r>
          </a:p>
          <a:p>
            <a:pPr algn="ctr"/>
            <a:r>
              <a:rPr lang="da-DK" dirty="0" err="1"/>
              <a:t>Older</a:t>
            </a:r>
            <a:r>
              <a:rPr lang="da-DK" dirty="0"/>
              <a:t> systems: Dewey </a:t>
            </a:r>
            <a:r>
              <a:rPr lang="da-DK" dirty="0" err="1"/>
              <a:t>numbers</a:t>
            </a:r>
            <a:r>
              <a:rPr lang="da-DK" dirty="0"/>
              <a:t> (</a:t>
            </a:r>
            <a:r>
              <a:rPr lang="da-DK" dirty="0" err="1"/>
              <a:t>like</a:t>
            </a:r>
            <a:r>
              <a:rPr lang="da-DK" dirty="0"/>
              <a:t>: 4.3.2.2)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704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Evolution is tracked over time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One advantage of integers/</a:t>
            </a:r>
            <a:r>
              <a:rPr lang="en-US" noProof="0" dirty="0" err="1"/>
              <a:t>dewey</a:t>
            </a:r>
            <a:r>
              <a:rPr lang="en-US" noProof="0" dirty="0"/>
              <a:t> over hashes</a:t>
            </a:r>
          </a:p>
          <a:p>
            <a:pPr lvl="1"/>
            <a:r>
              <a:rPr lang="en-US" noProof="0" dirty="0"/>
              <a:t>Version 7 is </a:t>
            </a:r>
            <a:r>
              <a:rPr lang="en-US" i="1" noProof="0" dirty="0"/>
              <a:t>before</a:t>
            </a:r>
            <a:r>
              <a:rPr lang="en-US" noProof="0" dirty="0"/>
              <a:t> Version 8 and Version </a:t>
            </a:r>
            <a:r>
              <a:rPr lang="en-US" dirty="0"/>
              <a:t>21987</a:t>
            </a:r>
            <a:endParaRPr lang="en-US" noProof="0" dirty="0"/>
          </a:p>
          <a:p>
            <a:pPr lvl="1"/>
            <a:r>
              <a:rPr lang="en-US" noProof="0" dirty="0"/>
              <a:t>Version 8 is </a:t>
            </a:r>
            <a:r>
              <a:rPr lang="en-US" i="1" noProof="0" dirty="0"/>
              <a:t>after</a:t>
            </a:r>
            <a:r>
              <a:rPr lang="en-US" noProof="0" dirty="0"/>
              <a:t> Version 3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62100"/>
            <a:ext cx="642918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857500"/>
            <a:ext cx="7148513" cy="6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1654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Check-in/Check-out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Operations</a:t>
            </a:r>
          </a:p>
          <a:p>
            <a:pPr lvl="1"/>
            <a:r>
              <a:rPr lang="en-US" noProof="0" dirty="0"/>
              <a:t>Check-in / Commit:  	Snapshot in time </a:t>
            </a:r>
            <a:r>
              <a:rPr lang="en-US" b="1" noProof="0" dirty="0"/>
              <a:t>to</a:t>
            </a:r>
            <a:r>
              <a:rPr lang="en-US" noProof="0" dirty="0"/>
              <a:t> repository</a:t>
            </a:r>
          </a:p>
          <a:p>
            <a:pPr lvl="1"/>
            <a:r>
              <a:rPr lang="en-US" noProof="0" dirty="0"/>
              <a:t>Check-out / Update:	Snapshot in time </a:t>
            </a:r>
            <a:r>
              <a:rPr lang="en-US" b="1" noProof="0" dirty="0"/>
              <a:t>from</a:t>
            </a:r>
            <a:r>
              <a:rPr lang="en-US" b="1" i="1" noProof="0" dirty="0"/>
              <a:t> </a:t>
            </a:r>
            <a:r>
              <a:rPr lang="en-US" noProof="0" dirty="0"/>
              <a:t>repository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47900"/>
            <a:ext cx="4495800" cy="1117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03" y="3543300"/>
            <a:ext cx="4462397" cy="854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490059"/>
            <a:ext cx="5512141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6324600" y="3771900"/>
            <a:ext cx="2387941" cy="62590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i="1" dirty="0"/>
              <a:t>Note: Versions </a:t>
            </a:r>
            <a:r>
              <a:rPr lang="da-DK" i="1" dirty="0" err="1"/>
              <a:t>cannot</a:t>
            </a:r>
            <a:r>
              <a:rPr lang="da-DK" i="1" dirty="0"/>
              <a:t> </a:t>
            </a:r>
            <a:r>
              <a:rPr lang="da-DK" i="1" dirty="0" err="1"/>
              <a:t>be</a:t>
            </a:r>
            <a:r>
              <a:rPr lang="da-DK" i="1" dirty="0"/>
              <a:t> </a:t>
            </a:r>
            <a:r>
              <a:rPr lang="da-DK" i="1" dirty="0" err="1"/>
              <a:t>deleted</a:t>
            </a:r>
            <a:r>
              <a:rPr lang="da-DK" i="1" dirty="0"/>
              <a:t>!</a:t>
            </a:r>
            <a:endParaRPr lang="en-US" i="1" dirty="0"/>
          </a:p>
        </p:txBody>
      </p:sp>
      <p:sp>
        <p:nvSpPr>
          <p:cNvPr id="8" name="Rectangle 7"/>
          <p:cNvSpPr/>
          <p:nvPr/>
        </p:nvSpPr>
        <p:spPr>
          <a:xfrm>
            <a:off x="5867400" y="2324100"/>
            <a:ext cx="2845141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Sigh! Git uses term ‘checkout’ for something completely different!</a:t>
            </a:r>
          </a:p>
        </p:txBody>
      </p:sp>
    </p:spTree>
    <p:extLst>
      <p:ext uri="{BB962C8B-B14F-4D97-AF65-F5344CB8AC3E}">
        <p14:creationId xmlns:p14="http://schemas.microsoft.com/office/powerpoint/2010/main" val="1825021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Workspace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Each developer has his/her own</a:t>
            </a:r>
            <a:br>
              <a:rPr lang="en-US" noProof="0" dirty="0"/>
            </a:br>
            <a:r>
              <a:rPr lang="en-US" noProof="0" dirty="0"/>
              <a:t>workspace(s) in which modifications</a:t>
            </a:r>
            <a:br>
              <a:rPr lang="en-US" noProof="0" dirty="0"/>
            </a:br>
            <a:r>
              <a:rPr lang="en-US" noProof="0" dirty="0"/>
              <a:t>are made</a:t>
            </a:r>
          </a:p>
          <a:p>
            <a:endParaRPr lang="en-US" noProof="0" dirty="0"/>
          </a:p>
          <a:p>
            <a:r>
              <a:rPr lang="en-US" noProof="0" dirty="0"/>
              <a:t>Repository is shared, collaboration</a:t>
            </a:r>
            <a:br>
              <a:rPr lang="en-US" noProof="0" dirty="0"/>
            </a:br>
            <a:r>
              <a:rPr lang="en-US" noProof="0" dirty="0"/>
              <a:t>is </a:t>
            </a:r>
            <a:r>
              <a:rPr lang="en-US" dirty="0"/>
              <a:t>handled</a:t>
            </a:r>
            <a:r>
              <a:rPr lang="en-US" noProof="0" dirty="0"/>
              <a:t> through </a:t>
            </a:r>
            <a:r>
              <a:rPr lang="en-US" dirty="0"/>
              <a:t>it</a:t>
            </a:r>
            <a:r>
              <a:rPr lang="en-US" noProof="0" dirty="0"/>
              <a:t>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52500"/>
            <a:ext cx="644806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3421" y="2200405"/>
            <a:ext cx="3340579" cy="3042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3318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338</Words>
  <Application>Microsoft Office PowerPoint</Application>
  <PresentationFormat>On-screen Show (16:10)</PresentationFormat>
  <Paragraphs>85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Software Engineering and Architecture</vt:lpstr>
      <vt:lpstr>Concepts I: Versioning</vt:lpstr>
      <vt:lpstr>SCM</vt:lpstr>
      <vt:lpstr>Configuration</vt:lpstr>
      <vt:lpstr>Versioning</vt:lpstr>
      <vt:lpstr>Version Examples</vt:lpstr>
      <vt:lpstr>Evolution</vt:lpstr>
      <vt:lpstr>Check-in/Check-out</vt:lpstr>
      <vt:lpstr>Workspace</vt:lpstr>
      <vt:lpstr>So - Status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111</cp:revision>
  <dcterms:created xsi:type="dcterms:W3CDTF">2006-08-16T00:00:00Z</dcterms:created>
  <dcterms:modified xsi:type="dcterms:W3CDTF">2020-08-17T13:32:33Z</dcterms:modified>
</cp:coreProperties>
</file>